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61" r:id="rId2"/>
    <p:sldId id="365" r:id="rId3"/>
    <p:sldId id="366" r:id="rId4"/>
    <p:sldId id="367"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3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637" autoAdjust="0"/>
  </p:normalViewPr>
  <p:slideViewPr>
    <p:cSldViewPr snapToGrid="0">
      <p:cViewPr varScale="1">
        <p:scale>
          <a:sx n="73" d="100"/>
          <a:sy n="73" d="100"/>
        </p:scale>
        <p:origin x="19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629AF-6E21-4C2E-9358-F91E60F981A6}" type="datetimeFigureOut">
              <a:rPr lang="en-US" smtClean="0"/>
              <a:t>4/17/2024</a:t>
            </a:fld>
            <a:endParaRPr lang="en-US"/>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CBEDB-D9CC-4E5E-9E95-CB17ABB7C511}" type="slidenum">
              <a:rPr lang="en-US" smtClean="0"/>
              <a:t>‹#›</a:t>
            </a:fld>
            <a:endParaRPr lang="en-US"/>
          </a:p>
        </p:txBody>
      </p:sp>
    </p:spTree>
    <p:extLst>
      <p:ext uri="{BB962C8B-B14F-4D97-AF65-F5344CB8AC3E}">
        <p14:creationId xmlns:p14="http://schemas.microsoft.com/office/powerpoint/2010/main" val="2574505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En </a:t>
            </a:r>
            <a:r>
              <a:rPr lang="en-US" dirty="0" err="1"/>
              <a:t>oppsummering</a:t>
            </a:r>
            <a:r>
              <a:rPr lang="en-US" dirty="0"/>
              <a:t> av </a:t>
            </a:r>
            <a:r>
              <a:rPr lang="en-US" dirty="0" err="1"/>
              <a:t>tidligere</a:t>
            </a:r>
            <a:r>
              <a:rPr lang="en-US" dirty="0"/>
              <a:t> slides. </a:t>
            </a:r>
          </a:p>
        </p:txBody>
      </p:sp>
      <p:sp>
        <p:nvSpPr>
          <p:cNvPr id="4" name="Plassholder for lysbildenummer 3"/>
          <p:cNvSpPr>
            <a:spLocks noGrp="1"/>
          </p:cNvSpPr>
          <p:nvPr>
            <p:ph type="sldNum" sz="quarter" idx="5"/>
          </p:nvPr>
        </p:nvSpPr>
        <p:spPr/>
        <p:txBody>
          <a:bodyPr/>
          <a:lstStyle/>
          <a:p>
            <a:fld id="{D1BCBEDB-D9CC-4E5E-9E95-CB17ABB7C511}" type="slidenum">
              <a:rPr lang="en-US" smtClean="0"/>
              <a:t>1</a:t>
            </a:fld>
            <a:endParaRPr lang="en-US"/>
          </a:p>
        </p:txBody>
      </p:sp>
    </p:spTree>
    <p:extLst>
      <p:ext uri="{BB962C8B-B14F-4D97-AF65-F5344CB8AC3E}">
        <p14:creationId xmlns:p14="http://schemas.microsoft.com/office/powerpoint/2010/main" val="673776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 samtalen flyte med dette spørsmålet. Elvene finner nok frem til mye på egenhånd.</a:t>
            </a:r>
            <a:endParaRPr lang="en-US" dirty="0"/>
          </a:p>
        </p:txBody>
      </p:sp>
      <p:sp>
        <p:nvSpPr>
          <p:cNvPr id="4" name="Plassholder for lysbildenummer 3"/>
          <p:cNvSpPr>
            <a:spLocks noGrp="1"/>
          </p:cNvSpPr>
          <p:nvPr>
            <p:ph type="sldNum" sz="quarter" idx="5"/>
          </p:nvPr>
        </p:nvSpPr>
        <p:spPr/>
        <p:txBody>
          <a:bodyPr/>
          <a:lstStyle/>
          <a:p>
            <a:fld id="{D1BCBEDB-D9CC-4E5E-9E95-CB17ABB7C511}" type="slidenum">
              <a:rPr lang="en-US" smtClean="0"/>
              <a:t>2</a:t>
            </a:fld>
            <a:endParaRPr lang="en-US"/>
          </a:p>
        </p:txBody>
      </p:sp>
    </p:spTree>
    <p:extLst>
      <p:ext uri="{BB962C8B-B14F-4D97-AF65-F5344CB8AC3E}">
        <p14:creationId xmlns:p14="http://schemas.microsoft.com/office/powerpoint/2010/main" val="1305219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forskjellen på de to frokostene? </a:t>
            </a:r>
          </a:p>
          <a:p>
            <a:endParaRPr lang="nb-NO" dirty="0"/>
          </a:p>
          <a:p>
            <a:pPr marL="171450" indent="-171450">
              <a:buFontTx/>
              <a:buChar char="-"/>
            </a:pPr>
            <a:r>
              <a:rPr lang="nb-NO" dirty="0"/>
              <a:t>Mange av nøttene i skålen øverst til høyre mangler. Rosinene er også borte.</a:t>
            </a:r>
          </a:p>
          <a:p>
            <a:pPr marL="171450" indent="-171450">
              <a:buFontTx/>
              <a:buChar char="-"/>
            </a:pPr>
            <a:r>
              <a:rPr lang="nb-NO" dirty="0"/>
              <a:t>All frukten på tallerkenene er borte.</a:t>
            </a:r>
          </a:p>
          <a:p>
            <a:pPr marL="171450" indent="-171450">
              <a:buFontTx/>
              <a:buChar char="-"/>
            </a:pPr>
            <a:r>
              <a:rPr lang="nb-NO" dirty="0"/>
              <a:t>Saften finnes ikke, den er laget av bær.</a:t>
            </a:r>
          </a:p>
          <a:p>
            <a:pPr marL="171450" indent="-171450">
              <a:buFontTx/>
              <a:buChar char="-"/>
            </a:pPr>
            <a:r>
              <a:rPr lang="nb-NO" dirty="0"/>
              <a:t>Syltetøyet på brødskiva er borte.</a:t>
            </a:r>
          </a:p>
          <a:p>
            <a:pPr marL="171450" indent="-171450">
              <a:buFontTx/>
              <a:buChar char="-"/>
            </a:pPr>
            <a:r>
              <a:rPr lang="nb-NO" dirty="0"/>
              <a:t>Melken i kaffen er også borte! Kuer spiser masse næringsrike blomster som er viktige.</a:t>
            </a:r>
            <a:endParaRPr lang="en-US" dirty="0"/>
          </a:p>
          <a:p>
            <a:pPr marL="171450" indent="-171450">
              <a:buFontTx/>
              <a:buChar char="-"/>
            </a:pPr>
            <a:r>
              <a:rPr lang="en-US" dirty="0" err="1"/>
              <a:t>Brød</a:t>
            </a:r>
            <a:r>
              <a:rPr lang="en-US" dirty="0"/>
              <a:t> beholder vi </a:t>
            </a:r>
            <a:r>
              <a:rPr lang="en-US" dirty="0" err="1"/>
              <a:t>fordi</a:t>
            </a:r>
            <a:r>
              <a:rPr lang="en-US" dirty="0"/>
              <a:t> </a:t>
            </a:r>
            <a:r>
              <a:rPr lang="en-US" dirty="0" err="1"/>
              <a:t>kornet</a:t>
            </a:r>
            <a:r>
              <a:rPr lang="en-US" dirty="0"/>
              <a:t> </a:t>
            </a:r>
            <a:r>
              <a:rPr lang="en-US" dirty="0" err="1"/>
              <a:t>som</a:t>
            </a:r>
            <a:r>
              <a:rPr lang="en-US" dirty="0"/>
              <a:t> </a:t>
            </a:r>
            <a:r>
              <a:rPr lang="en-US" dirty="0" err="1"/>
              <a:t>blir</a:t>
            </a:r>
            <a:r>
              <a:rPr lang="en-US" dirty="0"/>
              <a:t> </a:t>
            </a:r>
            <a:r>
              <a:rPr lang="en-US" dirty="0" err="1"/>
              <a:t>til</a:t>
            </a:r>
            <a:r>
              <a:rPr lang="en-US" dirty="0"/>
              <a:t> </a:t>
            </a:r>
            <a:r>
              <a:rPr lang="en-US" dirty="0" err="1"/>
              <a:t>mel</a:t>
            </a:r>
            <a:r>
              <a:rPr lang="en-US" dirty="0"/>
              <a:t> </a:t>
            </a:r>
            <a:r>
              <a:rPr lang="en-US" dirty="0" err="1"/>
              <a:t>kommer</a:t>
            </a:r>
            <a:r>
              <a:rPr lang="en-US" dirty="0"/>
              <a:t> </a:t>
            </a:r>
            <a:r>
              <a:rPr lang="en-US" dirty="0" err="1"/>
              <a:t>fra</a:t>
            </a:r>
            <a:r>
              <a:rPr lang="en-US" dirty="0"/>
              <a:t> </a:t>
            </a:r>
            <a:r>
              <a:rPr lang="en-US" dirty="0" err="1"/>
              <a:t>gress</a:t>
            </a:r>
            <a:r>
              <a:rPr lang="en-US" dirty="0"/>
              <a:t> </a:t>
            </a:r>
            <a:r>
              <a:rPr lang="en-US" dirty="0" err="1"/>
              <a:t>som</a:t>
            </a:r>
            <a:r>
              <a:rPr lang="en-US" dirty="0"/>
              <a:t> </a:t>
            </a:r>
            <a:r>
              <a:rPr lang="en-US" dirty="0" err="1"/>
              <a:t>pollineres</a:t>
            </a:r>
            <a:r>
              <a:rPr lang="en-US" dirty="0"/>
              <a:t> med </a:t>
            </a:r>
            <a:r>
              <a:rPr lang="en-US" dirty="0" err="1"/>
              <a:t>vind</a:t>
            </a:r>
            <a:r>
              <a:rPr lang="en-US" dirty="0"/>
              <a:t>. </a:t>
            </a:r>
          </a:p>
          <a:p>
            <a:pPr marL="171450" indent="-171450">
              <a:buFontTx/>
              <a:buChar char="-"/>
            </a:pPr>
            <a:r>
              <a:rPr lang="en-US" dirty="0" err="1"/>
              <a:t>Eggene</a:t>
            </a:r>
            <a:r>
              <a:rPr lang="en-US" dirty="0"/>
              <a:t> er </a:t>
            </a:r>
            <a:r>
              <a:rPr lang="en-US" dirty="0" err="1"/>
              <a:t>nok</a:t>
            </a:r>
            <a:r>
              <a:rPr lang="en-US" dirty="0"/>
              <a:t> </a:t>
            </a:r>
            <a:r>
              <a:rPr lang="en-US" dirty="0" err="1"/>
              <a:t>også</a:t>
            </a:r>
            <a:r>
              <a:rPr lang="en-US" dirty="0"/>
              <a:t> </a:t>
            </a:r>
            <a:r>
              <a:rPr lang="en-US" dirty="0" err="1"/>
              <a:t>veldig</a:t>
            </a:r>
            <a:r>
              <a:rPr lang="en-US" dirty="0"/>
              <a:t> </a:t>
            </a:r>
            <a:r>
              <a:rPr lang="en-US" dirty="0" err="1"/>
              <a:t>dyre</a:t>
            </a:r>
            <a:r>
              <a:rPr lang="en-US" dirty="0"/>
              <a:t> </a:t>
            </a:r>
            <a:r>
              <a:rPr lang="en-US" dirty="0" err="1"/>
              <a:t>fordi</a:t>
            </a:r>
            <a:r>
              <a:rPr lang="en-US" dirty="0"/>
              <a:t> </a:t>
            </a:r>
            <a:r>
              <a:rPr lang="en-US" dirty="0" err="1"/>
              <a:t>eggproduksjon</a:t>
            </a:r>
            <a:r>
              <a:rPr lang="en-US" dirty="0"/>
              <a:t> </a:t>
            </a:r>
            <a:r>
              <a:rPr lang="en-US" dirty="0" err="1"/>
              <a:t>har</a:t>
            </a:r>
            <a:r>
              <a:rPr lang="en-US" dirty="0"/>
              <a:t> </a:t>
            </a:r>
            <a:r>
              <a:rPr lang="en-US" dirty="0" err="1"/>
              <a:t>gått</a:t>
            </a:r>
            <a:r>
              <a:rPr lang="en-US" dirty="0"/>
              <a:t> </a:t>
            </a:r>
            <a:r>
              <a:rPr lang="en-US" dirty="0" err="1"/>
              <a:t>ned</a:t>
            </a:r>
            <a:r>
              <a:rPr lang="en-US" dirty="0"/>
              <a:t> </a:t>
            </a:r>
            <a:r>
              <a:rPr lang="en-US" dirty="0" err="1"/>
              <a:t>siden</a:t>
            </a:r>
            <a:r>
              <a:rPr lang="en-US" dirty="0"/>
              <a:t> mat </a:t>
            </a:r>
            <a:r>
              <a:rPr lang="en-US" dirty="0" err="1"/>
              <a:t>til</a:t>
            </a:r>
            <a:r>
              <a:rPr lang="en-US" dirty="0"/>
              <a:t> </a:t>
            </a:r>
            <a:r>
              <a:rPr lang="en-US" dirty="0" err="1"/>
              <a:t>hønene</a:t>
            </a:r>
            <a:r>
              <a:rPr lang="en-US" dirty="0"/>
              <a:t> </a:t>
            </a:r>
            <a:r>
              <a:rPr lang="en-US" dirty="0" err="1"/>
              <a:t>har</a:t>
            </a:r>
            <a:r>
              <a:rPr lang="en-US" dirty="0"/>
              <a:t> </a:t>
            </a:r>
            <a:r>
              <a:rPr lang="en-US" dirty="0" err="1"/>
              <a:t>blitt</a:t>
            </a:r>
            <a:r>
              <a:rPr lang="en-US" dirty="0"/>
              <a:t> </a:t>
            </a:r>
            <a:r>
              <a:rPr lang="en-US" dirty="0" err="1"/>
              <a:t>veldig</a:t>
            </a:r>
            <a:r>
              <a:rPr lang="en-US" dirty="0"/>
              <a:t> </a:t>
            </a:r>
            <a:r>
              <a:rPr lang="en-US" dirty="0" err="1"/>
              <a:t>dyrt</a:t>
            </a:r>
            <a:r>
              <a:rPr lang="en-US" dirty="0"/>
              <a:t> </a:t>
            </a:r>
            <a:r>
              <a:rPr lang="en-US" dirty="0" err="1"/>
              <a:t>når</a:t>
            </a:r>
            <a:r>
              <a:rPr lang="en-US" dirty="0"/>
              <a:t> det ikke </a:t>
            </a:r>
            <a:r>
              <a:rPr lang="en-US" dirty="0" err="1"/>
              <a:t>finnes</a:t>
            </a:r>
            <a:r>
              <a:rPr lang="en-US" dirty="0"/>
              <a:t> </a:t>
            </a:r>
            <a:r>
              <a:rPr lang="en-US" dirty="0" err="1"/>
              <a:t>insekter</a:t>
            </a:r>
            <a:r>
              <a:rPr lang="en-US" dirty="0"/>
              <a:t> </a:t>
            </a:r>
            <a:r>
              <a:rPr lang="en-US" dirty="0" err="1"/>
              <a:t>hønene</a:t>
            </a:r>
            <a:r>
              <a:rPr lang="en-US" dirty="0"/>
              <a:t> </a:t>
            </a:r>
            <a:r>
              <a:rPr lang="en-US" dirty="0" err="1"/>
              <a:t>kan</a:t>
            </a:r>
            <a:r>
              <a:rPr lang="en-US" dirty="0"/>
              <a:t> </a:t>
            </a:r>
            <a:r>
              <a:rPr lang="en-US" dirty="0" err="1"/>
              <a:t>spise</a:t>
            </a:r>
            <a:r>
              <a:rPr lang="en-US" dirty="0"/>
              <a:t>.</a:t>
            </a:r>
            <a:endParaRPr lang="nb-NO" dirty="0"/>
          </a:p>
        </p:txBody>
      </p:sp>
      <p:sp>
        <p:nvSpPr>
          <p:cNvPr id="4" name="Plassholder for lysbildenummer 3"/>
          <p:cNvSpPr>
            <a:spLocks noGrp="1"/>
          </p:cNvSpPr>
          <p:nvPr>
            <p:ph type="sldNum" sz="quarter" idx="5"/>
          </p:nvPr>
        </p:nvSpPr>
        <p:spPr/>
        <p:txBody>
          <a:bodyPr/>
          <a:lstStyle/>
          <a:p>
            <a:fld id="{D1BCBEDB-D9CC-4E5E-9E95-CB17ABB7C511}" type="slidenum">
              <a:rPr lang="en-US" smtClean="0"/>
              <a:t>3</a:t>
            </a:fld>
            <a:endParaRPr lang="en-US"/>
          </a:p>
        </p:txBody>
      </p:sp>
    </p:spTree>
    <p:extLst>
      <p:ext uri="{BB962C8B-B14F-4D97-AF65-F5344CB8AC3E}">
        <p14:creationId xmlns:p14="http://schemas.microsoft.com/office/powerpoint/2010/main" val="1215379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Start med det åpne spørsmålet i overskriften.</a:t>
            </a:r>
          </a:p>
          <a:p>
            <a:pPr marL="171450" indent="-171450">
              <a:buFontTx/>
              <a:buChar char="-"/>
            </a:pPr>
            <a:r>
              <a:rPr lang="nb-NO" dirty="0"/>
              <a:t>Ha en dialog med klassen om dette.</a:t>
            </a:r>
          </a:p>
          <a:p>
            <a:pPr marL="0" indent="0">
              <a:buFontTx/>
              <a:buNone/>
            </a:pPr>
            <a:r>
              <a:rPr lang="nb-NO" dirty="0"/>
              <a:t>Hva syntes dere om mygg? Har de rett til å leve?</a:t>
            </a:r>
          </a:p>
          <a:p>
            <a:pPr marL="171450" indent="-171450">
              <a:buFontTx/>
              <a:buChar char="-"/>
            </a:pPr>
            <a:r>
              <a:rPr lang="nb-NO" dirty="0"/>
              <a:t>Ha dialog med klassen. Mange vil nok si vi ikke trenger mygg</a:t>
            </a:r>
          </a:p>
          <a:p>
            <a:pPr marL="628650" lvl="1" indent="-171450">
              <a:buFontTx/>
              <a:buChar char="-"/>
            </a:pPr>
            <a:r>
              <a:rPr lang="nb-NO" dirty="0"/>
              <a:t>Har vi rett til å bestemme hva som får leve?</a:t>
            </a:r>
          </a:p>
          <a:p>
            <a:pPr marL="628650" lvl="1" indent="-171450">
              <a:buFontTx/>
              <a:buChar char="-"/>
            </a:pPr>
            <a:r>
              <a:rPr lang="nb-NO" dirty="0"/>
              <a:t>Hva tror du </a:t>
            </a:r>
            <a:r>
              <a:rPr lang="nb-NO" dirty="0" err="1"/>
              <a:t>ekkornet</a:t>
            </a:r>
            <a:r>
              <a:rPr lang="nb-NO" dirty="0"/>
              <a:t> tenker når vi hugger ned skogen?</a:t>
            </a:r>
          </a:p>
          <a:p>
            <a:pPr marL="628650" lvl="1" indent="-171450">
              <a:buFontTx/>
              <a:buChar char="-"/>
            </a:pPr>
            <a:r>
              <a:rPr lang="nb-NO" dirty="0"/>
              <a:t>Hva ville skulle fisken gjort om vi drepte all myggen den spiste?</a:t>
            </a:r>
          </a:p>
          <a:p>
            <a:pPr marL="0" lvl="0" indent="0">
              <a:buFontTx/>
              <a:buNone/>
            </a:pPr>
            <a:r>
              <a:rPr lang="nb-NO" dirty="0"/>
              <a:t>Mennesker tenker ofte at vi er «sjefen» eller det «beste» dyret. Dette er ikke sant, vi må ha respekt for dyrene og naturen rundt oss. Den har like mye rett til å leve som oss, selv om vi har makt til å påvirke den.</a:t>
            </a:r>
          </a:p>
        </p:txBody>
      </p:sp>
      <p:sp>
        <p:nvSpPr>
          <p:cNvPr id="4" name="Plassholder for lysbildenummer 3"/>
          <p:cNvSpPr>
            <a:spLocks noGrp="1"/>
          </p:cNvSpPr>
          <p:nvPr>
            <p:ph type="sldNum" sz="quarter" idx="5"/>
          </p:nvPr>
        </p:nvSpPr>
        <p:spPr/>
        <p:txBody>
          <a:bodyPr/>
          <a:lstStyle/>
          <a:p>
            <a:fld id="{D1BCBEDB-D9CC-4E5E-9E95-CB17ABB7C511}" type="slidenum">
              <a:rPr lang="en-US" smtClean="0"/>
              <a:t>4</a:t>
            </a:fld>
            <a:endParaRPr lang="en-US"/>
          </a:p>
        </p:txBody>
      </p:sp>
    </p:spTree>
    <p:extLst>
      <p:ext uri="{BB962C8B-B14F-4D97-AF65-F5344CB8AC3E}">
        <p14:creationId xmlns:p14="http://schemas.microsoft.com/office/powerpoint/2010/main" val="3216476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1F7C6C-45A5-B4D1-BBD0-F0ACD978469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a:extLst>
              <a:ext uri="{FF2B5EF4-FFF2-40B4-BE49-F238E27FC236}">
                <a16:creationId xmlns:a16="http://schemas.microsoft.com/office/drawing/2014/main" id="{39612592-38C2-EBC2-FA45-621BC3ED8B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a:extLst>
              <a:ext uri="{FF2B5EF4-FFF2-40B4-BE49-F238E27FC236}">
                <a16:creationId xmlns:a16="http://schemas.microsoft.com/office/drawing/2014/main" id="{71AE4321-91E5-2B6B-B306-EAE4E9908502}"/>
              </a:ext>
            </a:extLst>
          </p:cNvPr>
          <p:cNvSpPr>
            <a:spLocks noGrp="1"/>
          </p:cNvSpPr>
          <p:nvPr>
            <p:ph type="dt" sz="half" idx="10"/>
          </p:nvPr>
        </p:nvSpPr>
        <p:spPr/>
        <p:txBody>
          <a:bodyPr/>
          <a:lstStyle/>
          <a:p>
            <a:fld id="{58D98B8F-2DDB-42B5-B140-BC4A1C464307}" type="datetimeFigureOut">
              <a:rPr lang="en-US" smtClean="0"/>
              <a:t>4/17/2024</a:t>
            </a:fld>
            <a:endParaRPr lang="en-US"/>
          </a:p>
        </p:txBody>
      </p:sp>
      <p:sp>
        <p:nvSpPr>
          <p:cNvPr id="5" name="Plassholder for bunntekst 4">
            <a:extLst>
              <a:ext uri="{FF2B5EF4-FFF2-40B4-BE49-F238E27FC236}">
                <a16:creationId xmlns:a16="http://schemas.microsoft.com/office/drawing/2014/main" id="{6CD23AEC-D09B-78E9-51EC-5C045A47641D}"/>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AE50908F-9931-39BF-3A95-4361E34107B8}"/>
              </a:ext>
            </a:extLst>
          </p:cNvPr>
          <p:cNvSpPr>
            <a:spLocks noGrp="1"/>
          </p:cNvSpPr>
          <p:nvPr>
            <p:ph type="sldNum" sz="quarter" idx="12"/>
          </p:nvPr>
        </p:nvSpPr>
        <p:spPr/>
        <p:txBody>
          <a:bodyPr/>
          <a:lstStyle/>
          <a:p>
            <a:fld id="{03DAC5A3-9E4E-4199-9995-7C5E8F3C1E59}" type="slidenum">
              <a:rPr lang="en-US" smtClean="0"/>
              <a:t>‹#›</a:t>
            </a:fld>
            <a:endParaRPr lang="en-US"/>
          </a:p>
        </p:txBody>
      </p:sp>
    </p:spTree>
    <p:extLst>
      <p:ext uri="{BB962C8B-B14F-4D97-AF65-F5344CB8AC3E}">
        <p14:creationId xmlns:p14="http://schemas.microsoft.com/office/powerpoint/2010/main" val="3139672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958105-4F48-39EC-5828-45A56F0F6901}"/>
              </a:ext>
            </a:extLst>
          </p:cNvPr>
          <p:cNvSpPr>
            <a:spLocks noGrp="1"/>
          </p:cNvSpPr>
          <p:nvPr>
            <p:ph type="title"/>
          </p:nvPr>
        </p:nvSpPr>
        <p:spPr/>
        <p:txBody>
          <a:bodyPr/>
          <a:lstStyle/>
          <a:p>
            <a:r>
              <a:rPr lang="nb-NO"/>
              <a:t>Klikk for å redigere tittelstil</a:t>
            </a:r>
            <a:endParaRPr lang="en-US"/>
          </a:p>
        </p:txBody>
      </p:sp>
      <p:sp>
        <p:nvSpPr>
          <p:cNvPr id="3" name="Plassholder for loddrett tekst 2">
            <a:extLst>
              <a:ext uri="{FF2B5EF4-FFF2-40B4-BE49-F238E27FC236}">
                <a16:creationId xmlns:a16="http://schemas.microsoft.com/office/drawing/2014/main" id="{C183AFEA-52C3-6F86-4E0E-8D3C0D6F3AE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E0015D55-77AD-D3EF-D46B-E019D61AAAD6}"/>
              </a:ext>
            </a:extLst>
          </p:cNvPr>
          <p:cNvSpPr>
            <a:spLocks noGrp="1"/>
          </p:cNvSpPr>
          <p:nvPr>
            <p:ph type="dt" sz="half" idx="10"/>
          </p:nvPr>
        </p:nvSpPr>
        <p:spPr/>
        <p:txBody>
          <a:bodyPr/>
          <a:lstStyle/>
          <a:p>
            <a:fld id="{58D98B8F-2DDB-42B5-B140-BC4A1C464307}" type="datetimeFigureOut">
              <a:rPr lang="en-US" smtClean="0"/>
              <a:t>4/17/2024</a:t>
            </a:fld>
            <a:endParaRPr lang="en-US"/>
          </a:p>
        </p:txBody>
      </p:sp>
      <p:sp>
        <p:nvSpPr>
          <p:cNvPr id="5" name="Plassholder for bunntekst 4">
            <a:extLst>
              <a:ext uri="{FF2B5EF4-FFF2-40B4-BE49-F238E27FC236}">
                <a16:creationId xmlns:a16="http://schemas.microsoft.com/office/drawing/2014/main" id="{356AAC0B-32D2-1B72-6885-DDD2DD651AB8}"/>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0F1C94C6-E7B0-D900-1995-F52882FAC3DD}"/>
              </a:ext>
            </a:extLst>
          </p:cNvPr>
          <p:cNvSpPr>
            <a:spLocks noGrp="1"/>
          </p:cNvSpPr>
          <p:nvPr>
            <p:ph type="sldNum" sz="quarter" idx="12"/>
          </p:nvPr>
        </p:nvSpPr>
        <p:spPr/>
        <p:txBody>
          <a:bodyPr/>
          <a:lstStyle/>
          <a:p>
            <a:fld id="{03DAC5A3-9E4E-4199-9995-7C5E8F3C1E59}" type="slidenum">
              <a:rPr lang="en-US" smtClean="0"/>
              <a:t>‹#›</a:t>
            </a:fld>
            <a:endParaRPr lang="en-US"/>
          </a:p>
        </p:txBody>
      </p:sp>
    </p:spTree>
    <p:extLst>
      <p:ext uri="{BB962C8B-B14F-4D97-AF65-F5344CB8AC3E}">
        <p14:creationId xmlns:p14="http://schemas.microsoft.com/office/powerpoint/2010/main" val="2905639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16908CD-8A53-5FF5-0221-8EB373AD2553}"/>
              </a:ext>
            </a:extLst>
          </p:cNvPr>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a:extLst>
              <a:ext uri="{FF2B5EF4-FFF2-40B4-BE49-F238E27FC236}">
                <a16:creationId xmlns:a16="http://schemas.microsoft.com/office/drawing/2014/main" id="{A6A033F3-6601-8A9F-E433-29C57D7B38A3}"/>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719CDF0F-63EE-520A-FE6A-F6B8AB8DB56B}"/>
              </a:ext>
            </a:extLst>
          </p:cNvPr>
          <p:cNvSpPr>
            <a:spLocks noGrp="1"/>
          </p:cNvSpPr>
          <p:nvPr>
            <p:ph type="dt" sz="half" idx="10"/>
          </p:nvPr>
        </p:nvSpPr>
        <p:spPr/>
        <p:txBody>
          <a:bodyPr/>
          <a:lstStyle/>
          <a:p>
            <a:fld id="{58D98B8F-2DDB-42B5-B140-BC4A1C464307}" type="datetimeFigureOut">
              <a:rPr lang="en-US" smtClean="0"/>
              <a:t>4/17/2024</a:t>
            </a:fld>
            <a:endParaRPr lang="en-US"/>
          </a:p>
        </p:txBody>
      </p:sp>
      <p:sp>
        <p:nvSpPr>
          <p:cNvPr id="5" name="Plassholder for bunntekst 4">
            <a:extLst>
              <a:ext uri="{FF2B5EF4-FFF2-40B4-BE49-F238E27FC236}">
                <a16:creationId xmlns:a16="http://schemas.microsoft.com/office/drawing/2014/main" id="{E65E2F9A-BD60-C49D-CC8D-6C1D75E6606B}"/>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3DAE5076-3EEB-C3C6-D00C-C3A4B0449A44}"/>
              </a:ext>
            </a:extLst>
          </p:cNvPr>
          <p:cNvSpPr>
            <a:spLocks noGrp="1"/>
          </p:cNvSpPr>
          <p:nvPr>
            <p:ph type="sldNum" sz="quarter" idx="12"/>
          </p:nvPr>
        </p:nvSpPr>
        <p:spPr/>
        <p:txBody>
          <a:bodyPr/>
          <a:lstStyle/>
          <a:p>
            <a:fld id="{03DAC5A3-9E4E-4199-9995-7C5E8F3C1E59}" type="slidenum">
              <a:rPr lang="en-US" smtClean="0"/>
              <a:t>‹#›</a:t>
            </a:fld>
            <a:endParaRPr lang="en-US"/>
          </a:p>
        </p:txBody>
      </p:sp>
    </p:spTree>
    <p:extLst>
      <p:ext uri="{BB962C8B-B14F-4D97-AF65-F5344CB8AC3E}">
        <p14:creationId xmlns:p14="http://schemas.microsoft.com/office/powerpoint/2010/main" val="3943076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F88F16-47CD-D751-F84E-D85A1C3A6C43}"/>
              </a:ext>
            </a:extLst>
          </p:cNvPr>
          <p:cNvSpPr>
            <a:spLocks noGrp="1"/>
          </p:cNvSpPr>
          <p:nvPr>
            <p:ph type="title"/>
          </p:nvPr>
        </p:nvSpPr>
        <p:spPr/>
        <p:txBody>
          <a:bodyPr/>
          <a:lstStyle/>
          <a:p>
            <a:r>
              <a:rPr lang="nb-NO"/>
              <a:t>Klikk for å redigere tittelstil</a:t>
            </a:r>
            <a:endParaRPr lang="en-US"/>
          </a:p>
        </p:txBody>
      </p:sp>
      <p:sp>
        <p:nvSpPr>
          <p:cNvPr id="3" name="Plassholder for innhold 2">
            <a:extLst>
              <a:ext uri="{FF2B5EF4-FFF2-40B4-BE49-F238E27FC236}">
                <a16:creationId xmlns:a16="http://schemas.microsoft.com/office/drawing/2014/main" id="{63DA0672-8C1E-A4F8-4657-BC97E0432F5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BF369C7B-AB2B-470E-B440-9E32AE4D5E20}"/>
              </a:ext>
            </a:extLst>
          </p:cNvPr>
          <p:cNvSpPr>
            <a:spLocks noGrp="1"/>
          </p:cNvSpPr>
          <p:nvPr>
            <p:ph type="dt" sz="half" idx="10"/>
          </p:nvPr>
        </p:nvSpPr>
        <p:spPr/>
        <p:txBody>
          <a:bodyPr/>
          <a:lstStyle/>
          <a:p>
            <a:fld id="{58D98B8F-2DDB-42B5-B140-BC4A1C464307}" type="datetimeFigureOut">
              <a:rPr lang="en-US" smtClean="0"/>
              <a:t>4/17/2024</a:t>
            </a:fld>
            <a:endParaRPr lang="en-US"/>
          </a:p>
        </p:txBody>
      </p:sp>
      <p:sp>
        <p:nvSpPr>
          <p:cNvPr id="5" name="Plassholder for bunntekst 4">
            <a:extLst>
              <a:ext uri="{FF2B5EF4-FFF2-40B4-BE49-F238E27FC236}">
                <a16:creationId xmlns:a16="http://schemas.microsoft.com/office/drawing/2014/main" id="{E730953F-A720-5264-3419-E2A9D6D19FA5}"/>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72627005-E94C-DA18-5A81-CC9E96D3670E}"/>
              </a:ext>
            </a:extLst>
          </p:cNvPr>
          <p:cNvSpPr>
            <a:spLocks noGrp="1"/>
          </p:cNvSpPr>
          <p:nvPr>
            <p:ph type="sldNum" sz="quarter" idx="12"/>
          </p:nvPr>
        </p:nvSpPr>
        <p:spPr/>
        <p:txBody>
          <a:bodyPr/>
          <a:lstStyle/>
          <a:p>
            <a:fld id="{03DAC5A3-9E4E-4199-9995-7C5E8F3C1E59}" type="slidenum">
              <a:rPr lang="en-US" smtClean="0"/>
              <a:t>‹#›</a:t>
            </a:fld>
            <a:endParaRPr lang="en-US"/>
          </a:p>
        </p:txBody>
      </p:sp>
    </p:spTree>
    <p:extLst>
      <p:ext uri="{BB962C8B-B14F-4D97-AF65-F5344CB8AC3E}">
        <p14:creationId xmlns:p14="http://schemas.microsoft.com/office/powerpoint/2010/main" val="963733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14129E-703C-11FC-1FD1-B400958D06E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a:extLst>
              <a:ext uri="{FF2B5EF4-FFF2-40B4-BE49-F238E27FC236}">
                <a16:creationId xmlns:a16="http://schemas.microsoft.com/office/drawing/2014/main" id="{92B7D745-6721-A279-632B-6C13341772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866E7AA-CD2C-F009-B9C3-11E044A2CFE0}"/>
              </a:ext>
            </a:extLst>
          </p:cNvPr>
          <p:cNvSpPr>
            <a:spLocks noGrp="1"/>
          </p:cNvSpPr>
          <p:nvPr>
            <p:ph type="dt" sz="half" idx="10"/>
          </p:nvPr>
        </p:nvSpPr>
        <p:spPr/>
        <p:txBody>
          <a:bodyPr/>
          <a:lstStyle/>
          <a:p>
            <a:fld id="{58D98B8F-2DDB-42B5-B140-BC4A1C464307}" type="datetimeFigureOut">
              <a:rPr lang="en-US" smtClean="0"/>
              <a:t>4/17/2024</a:t>
            </a:fld>
            <a:endParaRPr lang="en-US"/>
          </a:p>
        </p:txBody>
      </p:sp>
      <p:sp>
        <p:nvSpPr>
          <p:cNvPr id="5" name="Plassholder for bunntekst 4">
            <a:extLst>
              <a:ext uri="{FF2B5EF4-FFF2-40B4-BE49-F238E27FC236}">
                <a16:creationId xmlns:a16="http://schemas.microsoft.com/office/drawing/2014/main" id="{F68A630E-9920-5FA3-C474-6D7CFED61BA1}"/>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4A1C83A4-BA9A-9940-E12D-3DCC9A05669C}"/>
              </a:ext>
            </a:extLst>
          </p:cNvPr>
          <p:cNvSpPr>
            <a:spLocks noGrp="1"/>
          </p:cNvSpPr>
          <p:nvPr>
            <p:ph type="sldNum" sz="quarter" idx="12"/>
          </p:nvPr>
        </p:nvSpPr>
        <p:spPr/>
        <p:txBody>
          <a:bodyPr/>
          <a:lstStyle/>
          <a:p>
            <a:fld id="{03DAC5A3-9E4E-4199-9995-7C5E8F3C1E59}" type="slidenum">
              <a:rPr lang="en-US" smtClean="0"/>
              <a:t>‹#›</a:t>
            </a:fld>
            <a:endParaRPr lang="en-US"/>
          </a:p>
        </p:txBody>
      </p:sp>
    </p:spTree>
    <p:extLst>
      <p:ext uri="{BB962C8B-B14F-4D97-AF65-F5344CB8AC3E}">
        <p14:creationId xmlns:p14="http://schemas.microsoft.com/office/powerpoint/2010/main" val="144897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0AA25A-93EE-AF2B-11DC-BEA5CB814935}"/>
              </a:ext>
            </a:extLst>
          </p:cNvPr>
          <p:cNvSpPr>
            <a:spLocks noGrp="1"/>
          </p:cNvSpPr>
          <p:nvPr>
            <p:ph type="title"/>
          </p:nvPr>
        </p:nvSpPr>
        <p:spPr/>
        <p:txBody>
          <a:bodyPr/>
          <a:lstStyle/>
          <a:p>
            <a:r>
              <a:rPr lang="nb-NO"/>
              <a:t>Klikk for å redigere tittelstil</a:t>
            </a:r>
            <a:endParaRPr lang="en-US"/>
          </a:p>
        </p:txBody>
      </p:sp>
      <p:sp>
        <p:nvSpPr>
          <p:cNvPr id="3" name="Plassholder for innhold 2">
            <a:extLst>
              <a:ext uri="{FF2B5EF4-FFF2-40B4-BE49-F238E27FC236}">
                <a16:creationId xmlns:a16="http://schemas.microsoft.com/office/drawing/2014/main" id="{0820989D-818E-22BA-0D26-3D2AB618A979}"/>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a:extLst>
              <a:ext uri="{FF2B5EF4-FFF2-40B4-BE49-F238E27FC236}">
                <a16:creationId xmlns:a16="http://schemas.microsoft.com/office/drawing/2014/main" id="{5B3F9FEB-ED0D-2268-2176-E7B80C61BF0C}"/>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a:extLst>
              <a:ext uri="{FF2B5EF4-FFF2-40B4-BE49-F238E27FC236}">
                <a16:creationId xmlns:a16="http://schemas.microsoft.com/office/drawing/2014/main" id="{7021471D-5679-1F4C-FBCC-692E0C94A177}"/>
              </a:ext>
            </a:extLst>
          </p:cNvPr>
          <p:cNvSpPr>
            <a:spLocks noGrp="1"/>
          </p:cNvSpPr>
          <p:nvPr>
            <p:ph type="dt" sz="half" idx="10"/>
          </p:nvPr>
        </p:nvSpPr>
        <p:spPr/>
        <p:txBody>
          <a:bodyPr/>
          <a:lstStyle/>
          <a:p>
            <a:fld id="{58D98B8F-2DDB-42B5-B140-BC4A1C464307}" type="datetimeFigureOut">
              <a:rPr lang="en-US" smtClean="0"/>
              <a:t>4/17/2024</a:t>
            </a:fld>
            <a:endParaRPr lang="en-US"/>
          </a:p>
        </p:txBody>
      </p:sp>
      <p:sp>
        <p:nvSpPr>
          <p:cNvPr id="6" name="Plassholder for bunntekst 5">
            <a:extLst>
              <a:ext uri="{FF2B5EF4-FFF2-40B4-BE49-F238E27FC236}">
                <a16:creationId xmlns:a16="http://schemas.microsoft.com/office/drawing/2014/main" id="{BBF8641D-0451-97ED-371B-9317D4733ED3}"/>
              </a:ext>
            </a:extLst>
          </p:cNvPr>
          <p:cNvSpPr>
            <a:spLocks noGrp="1"/>
          </p:cNvSpPr>
          <p:nvPr>
            <p:ph type="ftr" sz="quarter" idx="11"/>
          </p:nvPr>
        </p:nvSpPr>
        <p:spPr/>
        <p:txBody>
          <a:bodyPr/>
          <a:lstStyle/>
          <a:p>
            <a:endParaRPr lang="en-US"/>
          </a:p>
        </p:txBody>
      </p:sp>
      <p:sp>
        <p:nvSpPr>
          <p:cNvPr id="7" name="Plassholder for lysbildenummer 6">
            <a:extLst>
              <a:ext uri="{FF2B5EF4-FFF2-40B4-BE49-F238E27FC236}">
                <a16:creationId xmlns:a16="http://schemas.microsoft.com/office/drawing/2014/main" id="{EB2418EB-950E-8F06-C609-E3825C65FCDD}"/>
              </a:ext>
            </a:extLst>
          </p:cNvPr>
          <p:cNvSpPr>
            <a:spLocks noGrp="1"/>
          </p:cNvSpPr>
          <p:nvPr>
            <p:ph type="sldNum" sz="quarter" idx="12"/>
          </p:nvPr>
        </p:nvSpPr>
        <p:spPr/>
        <p:txBody>
          <a:bodyPr/>
          <a:lstStyle/>
          <a:p>
            <a:fld id="{03DAC5A3-9E4E-4199-9995-7C5E8F3C1E59}" type="slidenum">
              <a:rPr lang="en-US" smtClean="0"/>
              <a:t>‹#›</a:t>
            </a:fld>
            <a:endParaRPr lang="en-US"/>
          </a:p>
        </p:txBody>
      </p:sp>
    </p:spTree>
    <p:extLst>
      <p:ext uri="{BB962C8B-B14F-4D97-AF65-F5344CB8AC3E}">
        <p14:creationId xmlns:p14="http://schemas.microsoft.com/office/powerpoint/2010/main" val="3134459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F37B88-A2CD-A828-9210-E20B74B55EC5}"/>
              </a:ext>
            </a:extLst>
          </p:cNvPr>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a:extLst>
              <a:ext uri="{FF2B5EF4-FFF2-40B4-BE49-F238E27FC236}">
                <a16:creationId xmlns:a16="http://schemas.microsoft.com/office/drawing/2014/main" id="{8E94689E-8E6B-0B96-65D8-40386AD011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DEE3A8E3-1275-AE6E-4166-48DCDD9C4B1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a:extLst>
              <a:ext uri="{FF2B5EF4-FFF2-40B4-BE49-F238E27FC236}">
                <a16:creationId xmlns:a16="http://schemas.microsoft.com/office/drawing/2014/main" id="{19ECC4F9-1CE7-350B-30BD-734A680959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79CCB90-2294-2F01-046B-22D052EBFDC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a:extLst>
              <a:ext uri="{FF2B5EF4-FFF2-40B4-BE49-F238E27FC236}">
                <a16:creationId xmlns:a16="http://schemas.microsoft.com/office/drawing/2014/main" id="{11989CE3-8325-78AA-8220-E6ABDB4D780F}"/>
              </a:ext>
            </a:extLst>
          </p:cNvPr>
          <p:cNvSpPr>
            <a:spLocks noGrp="1"/>
          </p:cNvSpPr>
          <p:nvPr>
            <p:ph type="dt" sz="half" idx="10"/>
          </p:nvPr>
        </p:nvSpPr>
        <p:spPr/>
        <p:txBody>
          <a:bodyPr/>
          <a:lstStyle/>
          <a:p>
            <a:fld id="{58D98B8F-2DDB-42B5-B140-BC4A1C464307}" type="datetimeFigureOut">
              <a:rPr lang="en-US" smtClean="0"/>
              <a:t>4/17/2024</a:t>
            </a:fld>
            <a:endParaRPr lang="en-US"/>
          </a:p>
        </p:txBody>
      </p:sp>
      <p:sp>
        <p:nvSpPr>
          <p:cNvPr id="8" name="Plassholder for bunntekst 7">
            <a:extLst>
              <a:ext uri="{FF2B5EF4-FFF2-40B4-BE49-F238E27FC236}">
                <a16:creationId xmlns:a16="http://schemas.microsoft.com/office/drawing/2014/main" id="{98013664-108F-A0A1-7275-1BF984739A8D}"/>
              </a:ext>
            </a:extLst>
          </p:cNvPr>
          <p:cNvSpPr>
            <a:spLocks noGrp="1"/>
          </p:cNvSpPr>
          <p:nvPr>
            <p:ph type="ftr" sz="quarter" idx="11"/>
          </p:nvPr>
        </p:nvSpPr>
        <p:spPr/>
        <p:txBody>
          <a:bodyPr/>
          <a:lstStyle/>
          <a:p>
            <a:endParaRPr lang="en-US"/>
          </a:p>
        </p:txBody>
      </p:sp>
      <p:sp>
        <p:nvSpPr>
          <p:cNvPr id="9" name="Plassholder for lysbildenummer 8">
            <a:extLst>
              <a:ext uri="{FF2B5EF4-FFF2-40B4-BE49-F238E27FC236}">
                <a16:creationId xmlns:a16="http://schemas.microsoft.com/office/drawing/2014/main" id="{11ED4A2D-1459-796B-9D6F-6F26739F836B}"/>
              </a:ext>
            </a:extLst>
          </p:cNvPr>
          <p:cNvSpPr>
            <a:spLocks noGrp="1"/>
          </p:cNvSpPr>
          <p:nvPr>
            <p:ph type="sldNum" sz="quarter" idx="12"/>
          </p:nvPr>
        </p:nvSpPr>
        <p:spPr/>
        <p:txBody>
          <a:bodyPr/>
          <a:lstStyle/>
          <a:p>
            <a:fld id="{03DAC5A3-9E4E-4199-9995-7C5E8F3C1E59}" type="slidenum">
              <a:rPr lang="en-US" smtClean="0"/>
              <a:t>‹#›</a:t>
            </a:fld>
            <a:endParaRPr lang="en-US"/>
          </a:p>
        </p:txBody>
      </p:sp>
    </p:spTree>
    <p:extLst>
      <p:ext uri="{BB962C8B-B14F-4D97-AF65-F5344CB8AC3E}">
        <p14:creationId xmlns:p14="http://schemas.microsoft.com/office/powerpoint/2010/main" val="241489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F7962A-284B-F2BC-A9B0-F8D2E8790FB9}"/>
              </a:ext>
            </a:extLst>
          </p:cNvPr>
          <p:cNvSpPr>
            <a:spLocks noGrp="1"/>
          </p:cNvSpPr>
          <p:nvPr>
            <p:ph type="title"/>
          </p:nvPr>
        </p:nvSpPr>
        <p:spPr/>
        <p:txBody>
          <a:bodyPr/>
          <a:lstStyle/>
          <a:p>
            <a:r>
              <a:rPr lang="nb-NO"/>
              <a:t>Klikk for å redigere tittelstil</a:t>
            </a:r>
            <a:endParaRPr lang="en-US"/>
          </a:p>
        </p:txBody>
      </p:sp>
      <p:sp>
        <p:nvSpPr>
          <p:cNvPr id="3" name="Plassholder for dato 2">
            <a:extLst>
              <a:ext uri="{FF2B5EF4-FFF2-40B4-BE49-F238E27FC236}">
                <a16:creationId xmlns:a16="http://schemas.microsoft.com/office/drawing/2014/main" id="{889DB1FE-A5F9-5FD8-254C-DD04CC788712}"/>
              </a:ext>
            </a:extLst>
          </p:cNvPr>
          <p:cNvSpPr>
            <a:spLocks noGrp="1"/>
          </p:cNvSpPr>
          <p:nvPr>
            <p:ph type="dt" sz="half" idx="10"/>
          </p:nvPr>
        </p:nvSpPr>
        <p:spPr/>
        <p:txBody>
          <a:bodyPr/>
          <a:lstStyle/>
          <a:p>
            <a:fld id="{58D98B8F-2DDB-42B5-B140-BC4A1C464307}" type="datetimeFigureOut">
              <a:rPr lang="en-US" smtClean="0"/>
              <a:t>4/17/2024</a:t>
            </a:fld>
            <a:endParaRPr lang="en-US"/>
          </a:p>
        </p:txBody>
      </p:sp>
      <p:sp>
        <p:nvSpPr>
          <p:cNvPr id="4" name="Plassholder for bunntekst 3">
            <a:extLst>
              <a:ext uri="{FF2B5EF4-FFF2-40B4-BE49-F238E27FC236}">
                <a16:creationId xmlns:a16="http://schemas.microsoft.com/office/drawing/2014/main" id="{0CD5082C-9698-5767-B6CE-14951F0F6C88}"/>
              </a:ext>
            </a:extLst>
          </p:cNvPr>
          <p:cNvSpPr>
            <a:spLocks noGrp="1"/>
          </p:cNvSpPr>
          <p:nvPr>
            <p:ph type="ftr" sz="quarter" idx="11"/>
          </p:nvPr>
        </p:nvSpPr>
        <p:spPr/>
        <p:txBody>
          <a:bodyPr/>
          <a:lstStyle/>
          <a:p>
            <a:endParaRPr lang="en-US"/>
          </a:p>
        </p:txBody>
      </p:sp>
      <p:sp>
        <p:nvSpPr>
          <p:cNvPr id="5" name="Plassholder for lysbildenummer 4">
            <a:extLst>
              <a:ext uri="{FF2B5EF4-FFF2-40B4-BE49-F238E27FC236}">
                <a16:creationId xmlns:a16="http://schemas.microsoft.com/office/drawing/2014/main" id="{3CC0920C-4689-C39A-D3B8-B4A04D3452A4}"/>
              </a:ext>
            </a:extLst>
          </p:cNvPr>
          <p:cNvSpPr>
            <a:spLocks noGrp="1"/>
          </p:cNvSpPr>
          <p:nvPr>
            <p:ph type="sldNum" sz="quarter" idx="12"/>
          </p:nvPr>
        </p:nvSpPr>
        <p:spPr/>
        <p:txBody>
          <a:bodyPr/>
          <a:lstStyle/>
          <a:p>
            <a:fld id="{03DAC5A3-9E4E-4199-9995-7C5E8F3C1E59}" type="slidenum">
              <a:rPr lang="en-US" smtClean="0"/>
              <a:t>‹#›</a:t>
            </a:fld>
            <a:endParaRPr lang="en-US"/>
          </a:p>
        </p:txBody>
      </p:sp>
    </p:spTree>
    <p:extLst>
      <p:ext uri="{BB962C8B-B14F-4D97-AF65-F5344CB8AC3E}">
        <p14:creationId xmlns:p14="http://schemas.microsoft.com/office/powerpoint/2010/main" val="1477631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D8E338C-C3CC-650E-EF6C-8ECC689D8D5F}"/>
              </a:ext>
            </a:extLst>
          </p:cNvPr>
          <p:cNvSpPr>
            <a:spLocks noGrp="1"/>
          </p:cNvSpPr>
          <p:nvPr>
            <p:ph type="dt" sz="half" idx="10"/>
          </p:nvPr>
        </p:nvSpPr>
        <p:spPr/>
        <p:txBody>
          <a:bodyPr/>
          <a:lstStyle/>
          <a:p>
            <a:fld id="{58D98B8F-2DDB-42B5-B140-BC4A1C464307}" type="datetimeFigureOut">
              <a:rPr lang="en-US" smtClean="0"/>
              <a:t>4/17/2024</a:t>
            </a:fld>
            <a:endParaRPr lang="en-US"/>
          </a:p>
        </p:txBody>
      </p:sp>
      <p:sp>
        <p:nvSpPr>
          <p:cNvPr id="3" name="Plassholder for bunntekst 2">
            <a:extLst>
              <a:ext uri="{FF2B5EF4-FFF2-40B4-BE49-F238E27FC236}">
                <a16:creationId xmlns:a16="http://schemas.microsoft.com/office/drawing/2014/main" id="{2EE9299C-A1F9-B98C-521F-42BC2A95B389}"/>
              </a:ext>
            </a:extLst>
          </p:cNvPr>
          <p:cNvSpPr>
            <a:spLocks noGrp="1"/>
          </p:cNvSpPr>
          <p:nvPr>
            <p:ph type="ftr" sz="quarter" idx="11"/>
          </p:nvPr>
        </p:nvSpPr>
        <p:spPr/>
        <p:txBody>
          <a:bodyPr/>
          <a:lstStyle/>
          <a:p>
            <a:endParaRPr lang="en-US"/>
          </a:p>
        </p:txBody>
      </p:sp>
      <p:sp>
        <p:nvSpPr>
          <p:cNvPr id="4" name="Plassholder for lysbildenummer 3">
            <a:extLst>
              <a:ext uri="{FF2B5EF4-FFF2-40B4-BE49-F238E27FC236}">
                <a16:creationId xmlns:a16="http://schemas.microsoft.com/office/drawing/2014/main" id="{3FC10697-C36B-95B8-76EB-7F4E9481E361}"/>
              </a:ext>
            </a:extLst>
          </p:cNvPr>
          <p:cNvSpPr>
            <a:spLocks noGrp="1"/>
          </p:cNvSpPr>
          <p:nvPr>
            <p:ph type="sldNum" sz="quarter" idx="12"/>
          </p:nvPr>
        </p:nvSpPr>
        <p:spPr/>
        <p:txBody>
          <a:bodyPr/>
          <a:lstStyle/>
          <a:p>
            <a:fld id="{03DAC5A3-9E4E-4199-9995-7C5E8F3C1E59}" type="slidenum">
              <a:rPr lang="en-US" smtClean="0"/>
              <a:t>‹#›</a:t>
            </a:fld>
            <a:endParaRPr lang="en-US"/>
          </a:p>
        </p:txBody>
      </p:sp>
    </p:spTree>
    <p:extLst>
      <p:ext uri="{BB962C8B-B14F-4D97-AF65-F5344CB8AC3E}">
        <p14:creationId xmlns:p14="http://schemas.microsoft.com/office/powerpoint/2010/main" val="286576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501EED-CC2E-0C1B-8326-2029B26E203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a:extLst>
              <a:ext uri="{FF2B5EF4-FFF2-40B4-BE49-F238E27FC236}">
                <a16:creationId xmlns:a16="http://schemas.microsoft.com/office/drawing/2014/main" id="{2A607C89-843B-E06D-8B6E-34DF1C23CC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a:extLst>
              <a:ext uri="{FF2B5EF4-FFF2-40B4-BE49-F238E27FC236}">
                <a16:creationId xmlns:a16="http://schemas.microsoft.com/office/drawing/2014/main" id="{C4FBDBDF-5B03-D79D-A0F5-75205EDAE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CF81D82-1DA0-0C8C-5737-5FED788FF39F}"/>
              </a:ext>
            </a:extLst>
          </p:cNvPr>
          <p:cNvSpPr>
            <a:spLocks noGrp="1"/>
          </p:cNvSpPr>
          <p:nvPr>
            <p:ph type="dt" sz="half" idx="10"/>
          </p:nvPr>
        </p:nvSpPr>
        <p:spPr/>
        <p:txBody>
          <a:bodyPr/>
          <a:lstStyle/>
          <a:p>
            <a:fld id="{58D98B8F-2DDB-42B5-B140-BC4A1C464307}" type="datetimeFigureOut">
              <a:rPr lang="en-US" smtClean="0"/>
              <a:t>4/17/2024</a:t>
            </a:fld>
            <a:endParaRPr lang="en-US"/>
          </a:p>
        </p:txBody>
      </p:sp>
      <p:sp>
        <p:nvSpPr>
          <p:cNvPr id="6" name="Plassholder for bunntekst 5">
            <a:extLst>
              <a:ext uri="{FF2B5EF4-FFF2-40B4-BE49-F238E27FC236}">
                <a16:creationId xmlns:a16="http://schemas.microsoft.com/office/drawing/2014/main" id="{3286AAE4-AC33-1F80-88D9-BD4E82983ACD}"/>
              </a:ext>
            </a:extLst>
          </p:cNvPr>
          <p:cNvSpPr>
            <a:spLocks noGrp="1"/>
          </p:cNvSpPr>
          <p:nvPr>
            <p:ph type="ftr" sz="quarter" idx="11"/>
          </p:nvPr>
        </p:nvSpPr>
        <p:spPr/>
        <p:txBody>
          <a:bodyPr/>
          <a:lstStyle/>
          <a:p>
            <a:endParaRPr lang="en-US"/>
          </a:p>
        </p:txBody>
      </p:sp>
      <p:sp>
        <p:nvSpPr>
          <p:cNvPr id="7" name="Plassholder for lysbildenummer 6">
            <a:extLst>
              <a:ext uri="{FF2B5EF4-FFF2-40B4-BE49-F238E27FC236}">
                <a16:creationId xmlns:a16="http://schemas.microsoft.com/office/drawing/2014/main" id="{D596AEB1-2033-BF93-5A03-F6DDFCC6C070}"/>
              </a:ext>
            </a:extLst>
          </p:cNvPr>
          <p:cNvSpPr>
            <a:spLocks noGrp="1"/>
          </p:cNvSpPr>
          <p:nvPr>
            <p:ph type="sldNum" sz="quarter" idx="12"/>
          </p:nvPr>
        </p:nvSpPr>
        <p:spPr/>
        <p:txBody>
          <a:bodyPr/>
          <a:lstStyle/>
          <a:p>
            <a:fld id="{03DAC5A3-9E4E-4199-9995-7C5E8F3C1E59}" type="slidenum">
              <a:rPr lang="en-US" smtClean="0"/>
              <a:t>‹#›</a:t>
            </a:fld>
            <a:endParaRPr lang="en-US"/>
          </a:p>
        </p:txBody>
      </p:sp>
    </p:spTree>
    <p:extLst>
      <p:ext uri="{BB962C8B-B14F-4D97-AF65-F5344CB8AC3E}">
        <p14:creationId xmlns:p14="http://schemas.microsoft.com/office/powerpoint/2010/main" val="2240685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E2833E-3A0A-B51C-7CE6-DBB235F286B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a:extLst>
              <a:ext uri="{FF2B5EF4-FFF2-40B4-BE49-F238E27FC236}">
                <a16:creationId xmlns:a16="http://schemas.microsoft.com/office/drawing/2014/main" id="{63F3F1FA-6C85-6023-B500-3853DB9F9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a:extLst>
              <a:ext uri="{FF2B5EF4-FFF2-40B4-BE49-F238E27FC236}">
                <a16:creationId xmlns:a16="http://schemas.microsoft.com/office/drawing/2014/main" id="{F59729FE-49EB-C85E-8909-2C0218DAE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3B40D35-C695-B260-035E-BFA3EA70C24B}"/>
              </a:ext>
            </a:extLst>
          </p:cNvPr>
          <p:cNvSpPr>
            <a:spLocks noGrp="1"/>
          </p:cNvSpPr>
          <p:nvPr>
            <p:ph type="dt" sz="half" idx="10"/>
          </p:nvPr>
        </p:nvSpPr>
        <p:spPr/>
        <p:txBody>
          <a:bodyPr/>
          <a:lstStyle/>
          <a:p>
            <a:fld id="{58D98B8F-2DDB-42B5-B140-BC4A1C464307}" type="datetimeFigureOut">
              <a:rPr lang="en-US" smtClean="0"/>
              <a:t>4/17/2024</a:t>
            </a:fld>
            <a:endParaRPr lang="en-US"/>
          </a:p>
        </p:txBody>
      </p:sp>
      <p:sp>
        <p:nvSpPr>
          <p:cNvPr id="6" name="Plassholder for bunntekst 5">
            <a:extLst>
              <a:ext uri="{FF2B5EF4-FFF2-40B4-BE49-F238E27FC236}">
                <a16:creationId xmlns:a16="http://schemas.microsoft.com/office/drawing/2014/main" id="{5407DE00-FCA1-5A45-7F59-FA886E930384}"/>
              </a:ext>
            </a:extLst>
          </p:cNvPr>
          <p:cNvSpPr>
            <a:spLocks noGrp="1"/>
          </p:cNvSpPr>
          <p:nvPr>
            <p:ph type="ftr" sz="quarter" idx="11"/>
          </p:nvPr>
        </p:nvSpPr>
        <p:spPr/>
        <p:txBody>
          <a:bodyPr/>
          <a:lstStyle/>
          <a:p>
            <a:endParaRPr lang="en-US"/>
          </a:p>
        </p:txBody>
      </p:sp>
      <p:sp>
        <p:nvSpPr>
          <p:cNvPr id="7" name="Plassholder for lysbildenummer 6">
            <a:extLst>
              <a:ext uri="{FF2B5EF4-FFF2-40B4-BE49-F238E27FC236}">
                <a16:creationId xmlns:a16="http://schemas.microsoft.com/office/drawing/2014/main" id="{4BBD1799-DBB0-C470-4481-5691EBB85F11}"/>
              </a:ext>
            </a:extLst>
          </p:cNvPr>
          <p:cNvSpPr>
            <a:spLocks noGrp="1"/>
          </p:cNvSpPr>
          <p:nvPr>
            <p:ph type="sldNum" sz="quarter" idx="12"/>
          </p:nvPr>
        </p:nvSpPr>
        <p:spPr/>
        <p:txBody>
          <a:bodyPr/>
          <a:lstStyle/>
          <a:p>
            <a:fld id="{03DAC5A3-9E4E-4199-9995-7C5E8F3C1E59}" type="slidenum">
              <a:rPr lang="en-US" smtClean="0"/>
              <a:t>‹#›</a:t>
            </a:fld>
            <a:endParaRPr lang="en-US"/>
          </a:p>
        </p:txBody>
      </p:sp>
    </p:spTree>
    <p:extLst>
      <p:ext uri="{BB962C8B-B14F-4D97-AF65-F5344CB8AC3E}">
        <p14:creationId xmlns:p14="http://schemas.microsoft.com/office/powerpoint/2010/main" val="3602995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885C72D-B09A-BD7F-80A1-2768B83E36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a:extLst>
              <a:ext uri="{FF2B5EF4-FFF2-40B4-BE49-F238E27FC236}">
                <a16:creationId xmlns:a16="http://schemas.microsoft.com/office/drawing/2014/main" id="{E1C60A2F-C8A6-C518-B38F-1C26EC1141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77C41404-6BF5-B342-0511-DC66D820A5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D98B8F-2DDB-42B5-B140-BC4A1C464307}" type="datetimeFigureOut">
              <a:rPr lang="en-US" smtClean="0"/>
              <a:t>4/17/2024</a:t>
            </a:fld>
            <a:endParaRPr lang="en-US"/>
          </a:p>
        </p:txBody>
      </p:sp>
      <p:sp>
        <p:nvSpPr>
          <p:cNvPr id="5" name="Plassholder for bunntekst 4">
            <a:extLst>
              <a:ext uri="{FF2B5EF4-FFF2-40B4-BE49-F238E27FC236}">
                <a16:creationId xmlns:a16="http://schemas.microsoft.com/office/drawing/2014/main" id="{F8C64D45-A528-68C7-540E-619BBB488E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ssholder for lysbildenummer 5">
            <a:extLst>
              <a:ext uri="{FF2B5EF4-FFF2-40B4-BE49-F238E27FC236}">
                <a16:creationId xmlns:a16="http://schemas.microsoft.com/office/drawing/2014/main" id="{237C8145-D8EF-31F5-63EF-B47456CE27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DAC5A3-9E4E-4199-9995-7C5E8F3C1E59}" type="slidenum">
              <a:rPr lang="en-US" smtClean="0"/>
              <a:t>‹#›</a:t>
            </a:fld>
            <a:endParaRPr lang="en-US"/>
          </a:p>
        </p:txBody>
      </p:sp>
    </p:spTree>
    <p:extLst>
      <p:ext uri="{BB962C8B-B14F-4D97-AF65-F5344CB8AC3E}">
        <p14:creationId xmlns:p14="http://schemas.microsoft.com/office/powerpoint/2010/main" val="240730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AF56C5A1-63FE-E1C6-900D-64FF186B54F2}"/>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400000"/>
                    </a14:imgEffect>
                  </a14:imgLayer>
                </a14:imgProps>
              </a:ext>
            </a:extLst>
          </a:blip>
          <a:srcRect t="21701" b="36548"/>
          <a:stretch/>
        </p:blipFill>
        <p:spPr>
          <a:xfrm>
            <a:off x="-63840" y="0"/>
            <a:ext cx="12319680" cy="6858000"/>
          </a:xfrm>
          <a:prstGeom prst="rect">
            <a:avLst/>
          </a:prstGeom>
        </p:spPr>
      </p:pic>
      <p:sp>
        <p:nvSpPr>
          <p:cNvPr id="2" name="Tittel 1">
            <a:extLst>
              <a:ext uri="{FF2B5EF4-FFF2-40B4-BE49-F238E27FC236}">
                <a16:creationId xmlns:a16="http://schemas.microsoft.com/office/drawing/2014/main" id="{E4141DD1-AE78-289F-596D-B25D0B1CD729}"/>
              </a:ext>
            </a:extLst>
          </p:cNvPr>
          <p:cNvSpPr>
            <a:spLocks noGrp="1"/>
          </p:cNvSpPr>
          <p:nvPr>
            <p:ph type="title"/>
          </p:nvPr>
        </p:nvSpPr>
        <p:spPr>
          <a:xfrm>
            <a:off x="3445826" y="2766218"/>
            <a:ext cx="10515600" cy="1325563"/>
          </a:xfrm>
        </p:spPr>
        <p:txBody>
          <a:bodyPr/>
          <a:lstStyle/>
          <a:p>
            <a:r>
              <a:rPr lang="nb-NO" dirty="0">
                <a:solidFill>
                  <a:srgbClr val="5C3700"/>
                </a:solidFill>
                <a:latin typeface="Abadi" panose="020B0604020104020204" pitchFamily="34" charset="0"/>
              </a:rPr>
              <a:t>Trenger vi insekter?</a:t>
            </a:r>
            <a:endParaRPr lang="en-US" dirty="0">
              <a:solidFill>
                <a:srgbClr val="5C3700"/>
              </a:solidFill>
              <a:latin typeface="Abadi" panose="020B0604020104020204" pitchFamily="34" charset="0"/>
            </a:endParaRPr>
          </a:p>
        </p:txBody>
      </p:sp>
      <p:pic>
        <p:nvPicPr>
          <p:cNvPr id="5" name="Picture 4" descr="A logo with yellow text&#10;&#10;Description automatically generated with medium confidence">
            <a:extLst>
              <a:ext uri="{FF2B5EF4-FFF2-40B4-BE49-F238E27FC236}">
                <a16:creationId xmlns:a16="http://schemas.microsoft.com/office/drawing/2014/main" id="{55B6B3B5-4601-AC9F-6BE0-BBF97B396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311"/>
            <a:ext cx="5222992" cy="2187274"/>
          </a:xfrm>
          <a:prstGeom prst="rect">
            <a:avLst/>
          </a:prstGeom>
        </p:spPr>
      </p:pic>
    </p:spTree>
    <p:extLst>
      <p:ext uri="{BB962C8B-B14F-4D97-AF65-F5344CB8AC3E}">
        <p14:creationId xmlns:p14="http://schemas.microsoft.com/office/powerpoint/2010/main" val="1407859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9BAF8CD7-F2DB-EF86-2293-1FF5E4353724}"/>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400000"/>
                    </a14:imgEffect>
                  </a14:imgLayer>
                </a14:imgProps>
              </a:ext>
            </a:extLst>
          </a:blip>
          <a:srcRect t="21701" b="36548"/>
          <a:stretch/>
        </p:blipFill>
        <p:spPr>
          <a:xfrm>
            <a:off x="-63840" y="0"/>
            <a:ext cx="12319680" cy="6858000"/>
          </a:xfrm>
          <a:prstGeom prst="rect">
            <a:avLst/>
          </a:prstGeom>
        </p:spPr>
      </p:pic>
      <p:sp>
        <p:nvSpPr>
          <p:cNvPr id="2" name="Tittel 1">
            <a:extLst>
              <a:ext uri="{FF2B5EF4-FFF2-40B4-BE49-F238E27FC236}">
                <a16:creationId xmlns:a16="http://schemas.microsoft.com/office/drawing/2014/main" id="{EED6E9F4-4CF7-BD66-CB4F-27325CD25580}"/>
              </a:ext>
            </a:extLst>
          </p:cNvPr>
          <p:cNvSpPr>
            <a:spLocks noGrp="1"/>
          </p:cNvSpPr>
          <p:nvPr>
            <p:ph type="title"/>
          </p:nvPr>
        </p:nvSpPr>
        <p:spPr/>
        <p:txBody>
          <a:bodyPr/>
          <a:lstStyle/>
          <a:p>
            <a:r>
              <a:rPr lang="nb-NO" dirty="0">
                <a:solidFill>
                  <a:srgbClr val="5C3700"/>
                </a:solidFill>
                <a:latin typeface="Abadi" panose="020B0604020104020204" pitchFamily="34" charset="0"/>
              </a:rPr>
              <a:t>Hvordan hadde enga sett ut uten insekter?</a:t>
            </a:r>
          </a:p>
        </p:txBody>
      </p:sp>
      <p:pic>
        <p:nvPicPr>
          <p:cNvPr id="14" name="Plassholder for innhold 13" descr="Et bilde som inneholder plante, tre, blomster, utendørs&#10;&#10;Automatisk generert beskrivelse">
            <a:extLst>
              <a:ext uri="{FF2B5EF4-FFF2-40B4-BE49-F238E27FC236}">
                <a16:creationId xmlns:a16="http://schemas.microsoft.com/office/drawing/2014/main" id="{678D85C3-7C31-84EC-F879-786BEFCA78F4}"/>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8826" r="49531"/>
          <a:stretch/>
        </p:blipFill>
        <p:spPr>
          <a:xfrm rot="5400000">
            <a:off x="3778739" y="-165508"/>
            <a:ext cx="4634521" cy="8346913"/>
          </a:xfrm>
        </p:spPr>
      </p:pic>
    </p:spTree>
    <p:extLst>
      <p:ext uri="{BB962C8B-B14F-4D97-AF65-F5344CB8AC3E}">
        <p14:creationId xmlns:p14="http://schemas.microsoft.com/office/powerpoint/2010/main" val="111451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9BAF8CD7-F2DB-EF86-2293-1FF5E4353724}"/>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400000"/>
                    </a14:imgEffect>
                  </a14:imgLayer>
                </a14:imgProps>
              </a:ext>
            </a:extLst>
          </a:blip>
          <a:srcRect t="21701" b="36548"/>
          <a:stretch/>
        </p:blipFill>
        <p:spPr>
          <a:xfrm>
            <a:off x="-63840" y="0"/>
            <a:ext cx="12319680" cy="6858000"/>
          </a:xfrm>
          <a:prstGeom prst="rect">
            <a:avLst/>
          </a:prstGeom>
        </p:spPr>
      </p:pic>
      <p:sp>
        <p:nvSpPr>
          <p:cNvPr id="5" name="Tittel 4">
            <a:extLst>
              <a:ext uri="{FF2B5EF4-FFF2-40B4-BE49-F238E27FC236}">
                <a16:creationId xmlns:a16="http://schemas.microsoft.com/office/drawing/2014/main" id="{599F8046-A23A-1B65-5250-7E6AD34D4799}"/>
              </a:ext>
            </a:extLst>
          </p:cNvPr>
          <p:cNvSpPr>
            <a:spLocks noGrp="1"/>
          </p:cNvSpPr>
          <p:nvPr>
            <p:ph type="title"/>
          </p:nvPr>
        </p:nvSpPr>
        <p:spPr/>
        <p:txBody>
          <a:bodyPr/>
          <a:lstStyle/>
          <a:p>
            <a:pPr algn="ctr"/>
            <a:r>
              <a:rPr lang="nb-NO" dirty="0">
                <a:solidFill>
                  <a:srgbClr val="5C3700"/>
                </a:solidFill>
                <a:latin typeface="Abadi" panose="020B0604020104020204" pitchFamily="34" charset="0"/>
              </a:rPr>
              <a:t>Frokost MED og UTEN insekter</a:t>
            </a:r>
            <a:endParaRPr lang="en-US" dirty="0">
              <a:solidFill>
                <a:srgbClr val="5C3700"/>
              </a:solidFill>
              <a:latin typeface="Abadi" panose="020B0604020104020204" pitchFamily="34" charset="0"/>
            </a:endParaRPr>
          </a:p>
        </p:txBody>
      </p:sp>
      <p:sp>
        <p:nvSpPr>
          <p:cNvPr id="7" name="Plassholder for innhold 6">
            <a:extLst>
              <a:ext uri="{FF2B5EF4-FFF2-40B4-BE49-F238E27FC236}">
                <a16:creationId xmlns:a16="http://schemas.microsoft.com/office/drawing/2014/main" id="{0A483271-6F7A-E102-9B91-F971DAA8EAB8}"/>
              </a:ext>
            </a:extLst>
          </p:cNvPr>
          <p:cNvSpPr>
            <a:spLocks noGrp="1"/>
          </p:cNvSpPr>
          <p:nvPr>
            <p:ph idx="1"/>
          </p:nvPr>
        </p:nvSpPr>
        <p:spPr/>
        <p:txBody>
          <a:bodyPr/>
          <a:lstStyle/>
          <a:p>
            <a:endParaRPr lang="en-US" dirty="0"/>
          </a:p>
        </p:txBody>
      </p:sp>
      <p:pic>
        <p:nvPicPr>
          <p:cNvPr id="1026" name="Picture 2" descr="Pollinator Week: June 22 – 28, 2020 | N.C. Cooperative Extension">
            <a:extLst>
              <a:ext uri="{FF2B5EF4-FFF2-40B4-BE49-F238E27FC236}">
                <a16:creationId xmlns:a16="http://schemas.microsoft.com/office/drawing/2014/main" id="{CEEBB584-DD5B-73BB-FD0A-33229B36F6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193" b="18931"/>
          <a:stretch/>
        </p:blipFill>
        <p:spPr bwMode="auto">
          <a:xfrm>
            <a:off x="2132855" y="2238694"/>
            <a:ext cx="8212928" cy="317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894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9BAF8CD7-F2DB-EF86-2293-1FF5E4353724}"/>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400000"/>
                    </a14:imgEffect>
                  </a14:imgLayer>
                </a14:imgProps>
              </a:ext>
            </a:extLst>
          </a:blip>
          <a:srcRect t="21701" b="36548"/>
          <a:stretch/>
        </p:blipFill>
        <p:spPr>
          <a:xfrm>
            <a:off x="-63840" y="0"/>
            <a:ext cx="12319680" cy="6858000"/>
          </a:xfrm>
          <a:prstGeom prst="rect">
            <a:avLst/>
          </a:prstGeom>
        </p:spPr>
      </p:pic>
      <p:sp>
        <p:nvSpPr>
          <p:cNvPr id="5" name="Tittel 4">
            <a:extLst>
              <a:ext uri="{FF2B5EF4-FFF2-40B4-BE49-F238E27FC236}">
                <a16:creationId xmlns:a16="http://schemas.microsoft.com/office/drawing/2014/main" id="{599F8046-A23A-1B65-5250-7E6AD34D4799}"/>
              </a:ext>
            </a:extLst>
          </p:cNvPr>
          <p:cNvSpPr>
            <a:spLocks noGrp="1"/>
          </p:cNvSpPr>
          <p:nvPr>
            <p:ph type="title"/>
          </p:nvPr>
        </p:nvSpPr>
        <p:spPr/>
        <p:txBody>
          <a:bodyPr/>
          <a:lstStyle/>
          <a:p>
            <a:r>
              <a:rPr lang="nb-NO" dirty="0">
                <a:solidFill>
                  <a:srgbClr val="5C3700"/>
                </a:solidFill>
                <a:latin typeface="Abadi" panose="020B0604020104020204" pitchFamily="34" charset="0"/>
              </a:rPr>
              <a:t>Har alle insekter rett til å leve? </a:t>
            </a:r>
            <a:endParaRPr lang="en-US" dirty="0">
              <a:solidFill>
                <a:srgbClr val="5C3700"/>
              </a:solidFill>
              <a:latin typeface="Abadi" panose="020B0604020104020204" pitchFamily="34" charset="0"/>
            </a:endParaRPr>
          </a:p>
        </p:txBody>
      </p:sp>
      <p:pic>
        <p:nvPicPr>
          <p:cNvPr id="1026" name="Picture 2" descr="Myggen – Hva tiltrekker myggen, og hva liker den ikke? | illvit.no">
            <a:extLst>
              <a:ext uri="{FF2B5EF4-FFF2-40B4-BE49-F238E27FC236}">
                <a16:creationId xmlns:a16="http://schemas.microsoft.com/office/drawing/2014/main" id="{E3DCF5E1-2140-CD14-EF09-371CE4DA4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9113" y="2055813"/>
            <a:ext cx="5153774" cy="357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04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288</Words>
  <Application>Microsoft Office PowerPoint</Application>
  <PresentationFormat>Widescreen</PresentationFormat>
  <Paragraphs>27</Paragraphs>
  <Slides>4</Slides>
  <Notes>4</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4</vt:i4>
      </vt:variant>
    </vt:vector>
  </HeadingPairs>
  <TitlesOfParts>
    <vt:vector size="9" baseType="lpstr">
      <vt:lpstr>Abadi</vt:lpstr>
      <vt:lpstr>Arial</vt:lpstr>
      <vt:lpstr>Calibri</vt:lpstr>
      <vt:lpstr>Calibri Light</vt:lpstr>
      <vt:lpstr>Office-tema</vt:lpstr>
      <vt:lpstr>Trenger vi insekter?</vt:lpstr>
      <vt:lpstr>Hvordan hadde enga sett ut uten insekter?</vt:lpstr>
      <vt:lpstr>Frokost MED og UTEN insekter</vt:lpstr>
      <vt:lpstr>Har alle insekter rett til å leve?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og fargepalett font: Abadi</dc:title>
  <dc:creator>Sondre Brekkhus</dc:creator>
  <cp:lastModifiedBy>Sondre Brekkhus</cp:lastModifiedBy>
  <cp:revision>10</cp:revision>
  <dcterms:created xsi:type="dcterms:W3CDTF">2024-01-11T08:57:21Z</dcterms:created>
  <dcterms:modified xsi:type="dcterms:W3CDTF">2024-04-17T10:02:09Z</dcterms:modified>
</cp:coreProperties>
</file>