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65" r:id="rId2"/>
    <p:sldId id="257" r:id="rId3"/>
    <p:sldId id="258" r:id="rId4"/>
    <p:sldId id="261" r:id="rId5"/>
    <p:sldId id="262" r:id="rId6"/>
    <p:sldId id="259" r:id="rId7"/>
    <p:sldId id="260" r:id="rId8"/>
    <p:sldId id="263" r:id="rId9"/>
    <p:sldId id="264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gWSqbdY88cVUfxO58UMs9vdtcq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2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ittel og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overskrift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menligning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e titte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mt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nhold med teks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e med teks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ddrett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"/>
          <p:cNvSpPr txBox="1">
            <a:spLocks noGrp="1"/>
          </p:cNvSpPr>
          <p:nvPr>
            <p:ph type="title"/>
          </p:nvPr>
        </p:nvSpPr>
        <p:spPr>
          <a:xfrm>
            <a:off x="838200" y="15862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3700"/>
              </a:buClr>
              <a:buSzPts val="4400"/>
              <a:buFont typeface="Arial"/>
              <a:buNone/>
            </a:pPr>
            <a:r>
              <a:rPr lang="no-NO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Ut i enga</a:t>
            </a:r>
            <a:endParaRPr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3" name="Google Shape;163;p10"/>
          <p:cNvGrpSpPr/>
          <p:nvPr/>
        </p:nvGrpSpPr>
        <p:grpSpPr>
          <a:xfrm>
            <a:off x="1115568" y="1591056"/>
            <a:ext cx="9960864" cy="4769994"/>
            <a:chOff x="838200" y="1448295"/>
            <a:chExt cx="10785049" cy="5409705"/>
          </a:xfrm>
        </p:grpSpPr>
        <p:pic>
          <p:nvPicPr>
            <p:cNvPr id="164" name="Google Shape;164;p10"/>
            <p:cNvPicPr preferRelativeResize="0"/>
            <p:nvPr/>
          </p:nvPicPr>
          <p:blipFill rotWithShape="1">
            <a:blip r:embed="rId3">
              <a:alphaModFix/>
            </a:blip>
            <a:srcRect l="28832"/>
            <a:stretch/>
          </p:blipFill>
          <p:spPr>
            <a:xfrm>
              <a:off x="838200" y="1448295"/>
              <a:ext cx="5685148" cy="54097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10"/>
            <p:cNvPicPr preferRelativeResize="0"/>
            <p:nvPr/>
          </p:nvPicPr>
          <p:blipFill rotWithShape="1">
            <a:blip r:embed="rId3">
              <a:alphaModFix/>
            </a:blip>
            <a:srcRect r="36158"/>
            <a:stretch/>
          </p:blipFill>
          <p:spPr>
            <a:xfrm>
              <a:off x="6523348" y="1448295"/>
              <a:ext cx="5099901" cy="54097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6" name="Google Shape;166;p10"/>
          <p:cNvSpPr/>
          <p:nvPr/>
        </p:nvSpPr>
        <p:spPr>
          <a:xfrm>
            <a:off x="1115568" y="1591056"/>
            <a:ext cx="9960864" cy="4769994"/>
          </a:xfrm>
          <a:prstGeom prst="rect">
            <a:avLst/>
          </a:prstGeom>
          <a:noFill/>
          <a:ln w="76200" cap="flat" cmpd="sng">
            <a:solidFill>
              <a:srgbClr val="F19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 descr="Et bilde som inneholder insekt, sommerfugl, pollinator, virvelløse dyr&#10;&#10;Automatisk generert beskrivel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102" y="-100584"/>
            <a:ext cx="59238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 descr="Et bilde som inneholder virvelløse dyr, virvelløse sjødyr, Organisme, manet&#10;&#10;Automatisk generert beskrivels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7706" y="-186799"/>
            <a:ext cx="59238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 descr="Et bilde som inneholder insekt, sommerfugl, pollinator, virvelløse dyr&#10;&#10;Automatisk generert beskrivelse"/>
          <p:cNvPicPr preferRelativeResize="0"/>
          <p:nvPr/>
        </p:nvPicPr>
        <p:blipFill rotWithShape="1">
          <a:blip r:embed="rId5">
            <a:alphaModFix/>
          </a:blip>
          <a:srcRect b="50800"/>
          <a:stretch/>
        </p:blipFill>
        <p:spPr>
          <a:xfrm>
            <a:off x="172102" y="-100584"/>
            <a:ext cx="5923898" cy="337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 descr="Et bilde som inneholder virvelløse dyr, virvelløse sjødyr, Organisme, manet&#10;&#10;Automatisk generert beskrivelse"/>
          <p:cNvPicPr preferRelativeResize="0"/>
          <p:nvPr/>
        </p:nvPicPr>
        <p:blipFill rotWithShape="1">
          <a:blip r:embed="rId6">
            <a:alphaModFix/>
          </a:blip>
          <a:srcRect b="50800"/>
          <a:stretch/>
        </p:blipFill>
        <p:spPr>
          <a:xfrm>
            <a:off x="5917706" y="-186799"/>
            <a:ext cx="5923898" cy="3374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 descr="Et bilde som inneholder insekt, sommerfugl, pollinator, virvelløse dyr&#10;&#10;Automatisk generert beskrivelse"/>
          <p:cNvPicPr preferRelativeResize="0"/>
          <p:nvPr/>
        </p:nvPicPr>
        <p:blipFill rotWithShape="1">
          <a:blip r:embed="rId3">
            <a:alphaModFix/>
          </a:blip>
          <a:srcRect b="50800"/>
          <a:stretch/>
        </p:blipFill>
        <p:spPr>
          <a:xfrm>
            <a:off x="172515" y="1618488"/>
            <a:ext cx="5923898" cy="337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 descr="Et bilde som inneholder virvelløse dyr, virvelløse sjødyr, Organisme, manet&#10;&#10;Automatisk generert beskrivelse"/>
          <p:cNvPicPr preferRelativeResize="0"/>
          <p:nvPr/>
        </p:nvPicPr>
        <p:blipFill rotWithShape="1">
          <a:blip r:embed="rId4">
            <a:alphaModFix/>
          </a:blip>
          <a:srcRect b="50800"/>
          <a:stretch/>
        </p:blipFill>
        <p:spPr>
          <a:xfrm>
            <a:off x="5918119" y="1532273"/>
            <a:ext cx="5923898" cy="337413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>
            <a:off x="2807208" y="4675576"/>
            <a:ext cx="16642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 b="0" i="0" u="none" strike="noStrike" cap="none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Ofte hårete</a:t>
            </a:r>
            <a:endParaRPr sz="24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4861560" y="2843891"/>
            <a:ext cx="16642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4 vinger</a:t>
            </a:r>
            <a:endParaRPr sz="24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9925532" y="3701086"/>
            <a:ext cx="22664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Tykke antenner</a:t>
            </a:r>
            <a:endParaRPr sz="24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6" descr="Et bilde som inneholder bie, Insekt med membranvinger, Nettvinger, skadedyr&#10;&#10;Automatisk generert beskrivel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3898" y="0"/>
            <a:ext cx="59238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 descr="Et bilde som inneholder virvelløse dyr, insekt&#10;&#10;Automatisk generert beskrivels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102" y="0"/>
            <a:ext cx="59238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6" descr="Et bilde som inneholder virvelløse dyr, insekt&#10;&#10;Automatisk generert beskrivelse"/>
          <p:cNvPicPr preferRelativeResize="0"/>
          <p:nvPr/>
        </p:nvPicPr>
        <p:blipFill rotWithShape="1">
          <a:blip r:embed="rId5">
            <a:alphaModFix/>
          </a:blip>
          <a:srcRect t="4799" b="47733"/>
          <a:stretch/>
        </p:blipFill>
        <p:spPr>
          <a:xfrm>
            <a:off x="172102" y="329184"/>
            <a:ext cx="5923898" cy="3255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6" descr="Et bilde som inneholder bie, Insekt med membranvinger, Nettvinger, skadedyr&#10;&#10;Automatisk generert beskrivelse"/>
          <p:cNvPicPr preferRelativeResize="0"/>
          <p:nvPr/>
        </p:nvPicPr>
        <p:blipFill rotWithShape="1">
          <a:blip r:embed="rId6">
            <a:alphaModFix/>
          </a:blip>
          <a:srcRect b="47733"/>
          <a:stretch/>
        </p:blipFill>
        <p:spPr>
          <a:xfrm>
            <a:off x="5923898" y="0"/>
            <a:ext cx="5923898" cy="3584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7" descr="Et bilde som inneholder virvelløse dyr, insekt&#10;&#10;Automatisk generert beskrivelse"/>
          <p:cNvPicPr preferRelativeResize="0"/>
          <p:nvPr/>
        </p:nvPicPr>
        <p:blipFill rotWithShape="1">
          <a:blip r:embed="rId3">
            <a:alphaModFix/>
          </a:blip>
          <a:srcRect t="4799" b="47733"/>
          <a:stretch/>
        </p:blipFill>
        <p:spPr>
          <a:xfrm>
            <a:off x="172102" y="2048256"/>
            <a:ext cx="5923898" cy="3255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7" descr="Et bilde som inneholder bie, Insekt med membranvinger, Nettvinger, skadedyr&#10;&#10;Automatisk generert beskrivelse"/>
          <p:cNvPicPr preferRelativeResize="0"/>
          <p:nvPr/>
        </p:nvPicPr>
        <p:blipFill rotWithShape="1">
          <a:blip r:embed="rId4">
            <a:alphaModFix/>
          </a:blip>
          <a:srcRect b="47733"/>
          <a:stretch/>
        </p:blipFill>
        <p:spPr>
          <a:xfrm>
            <a:off x="5923898" y="1719072"/>
            <a:ext cx="5923898" cy="3584448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7"/>
          <p:cNvSpPr txBox="1"/>
          <p:nvPr/>
        </p:nvSpPr>
        <p:spPr>
          <a:xfrm>
            <a:off x="4851709" y="3407140"/>
            <a:ext cx="19842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Bare 2 vinger</a:t>
            </a:r>
            <a:endParaRPr sz="24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7"/>
          <p:cNvSpPr txBox="1"/>
          <p:nvPr/>
        </p:nvSpPr>
        <p:spPr>
          <a:xfrm>
            <a:off x="9299558" y="4643366"/>
            <a:ext cx="279196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Mange kan se ut som veps eller bier</a:t>
            </a:r>
            <a:endParaRPr sz="24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7"/>
          <p:cNvSpPr txBox="1"/>
          <p:nvPr/>
        </p:nvSpPr>
        <p:spPr>
          <a:xfrm>
            <a:off x="4783946" y="2048256"/>
            <a:ext cx="30219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Større øyer enn bier</a:t>
            </a:r>
            <a:endParaRPr sz="24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"/>
          <p:cNvSpPr txBox="1"/>
          <p:nvPr/>
        </p:nvSpPr>
        <p:spPr>
          <a:xfrm>
            <a:off x="1708401" y="1817425"/>
            <a:ext cx="250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Sugekoppmunn</a:t>
            </a:r>
            <a:endParaRPr sz="24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7"/>
          <p:cNvSpPr txBox="1"/>
          <p:nvPr/>
        </p:nvSpPr>
        <p:spPr>
          <a:xfrm>
            <a:off x="3544934" y="4927276"/>
            <a:ext cx="345643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Korte eller ingen antenner</a:t>
            </a:r>
            <a:endParaRPr sz="24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 descr="Et bilde som inneholder virvelløse dyr, insekt, Organisme, bille&#10;&#10;Automatisk generert beskrivel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4051" y="0"/>
            <a:ext cx="59238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 descr="Et bilde som inneholder virvelløse dyr, insekt, Organisme, bille&#10;&#10;Automatisk generert beskrivelse"/>
          <p:cNvPicPr preferRelativeResize="0"/>
          <p:nvPr/>
        </p:nvPicPr>
        <p:blipFill rotWithShape="1">
          <a:blip r:embed="rId4">
            <a:alphaModFix/>
          </a:blip>
          <a:srcRect b="45277"/>
          <a:stretch/>
        </p:blipFill>
        <p:spPr>
          <a:xfrm>
            <a:off x="3134051" y="0"/>
            <a:ext cx="5923898" cy="375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5" descr="Et bilde som inneholder virvelløse dyr, insekt, Organisme, bille&#10;&#10;Automatisk generert beskrivelse"/>
          <p:cNvPicPr preferRelativeResize="0"/>
          <p:nvPr/>
        </p:nvPicPr>
        <p:blipFill rotWithShape="1">
          <a:blip r:embed="rId3">
            <a:alphaModFix/>
          </a:blip>
          <a:srcRect b="45277"/>
          <a:stretch/>
        </p:blipFill>
        <p:spPr>
          <a:xfrm>
            <a:off x="3134051" y="1717167"/>
            <a:ext cx="5923898" cy="375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/>
          <p:nvPr/>
        </p:nvSpPr>
        <p:spPr>
          <a:xfrm>
            <a:off x="3739128" y="3764048"/>
            <a:ext cx="10073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800" dirty="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Hard</a:t>
            </a:r>
            <a:endParaRPr sz="2800" dirty="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5"/>
          <p:cNvSpPr txBox="1"/>
          <p:nvPr/>
        </p:nvSpPr>
        <p:spPr>
          <a:xfrm>
            <a:off x="6812280" y="2644170"/>
            <a:ext cx="165506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Ofte glatt</a:t>
            </a:r>
            <a:endParaRPr sz="2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5"/>
          <p:cNvSpPr txBox="1"/>
          <p:nvPr/>
        </p:nvSpPr>
        <p:spPr>
          <a:xfrm>
            <a:off x="7040880" y="4454683"/>
            <a:ext cx="244144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Vingene gjemt</a:t>
            </a:r>
            <a:endParaRPr sz="2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3550103" y="1286256"/>
            <a:ext cx="3086917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8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Ofte kule antenner</a:t>
            </a:r>
            <a:endParaRPr sz="28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8" descr="Et bilde som inneholder Nattsommerfugler og sommerfugler, insekt, sommerfugl, virvelløse dyr&#10;&#10;Automatisk generert beskrivel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0"/>
            <a:ext cx="59238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 descr="Et bilde som inneholder Nattsommerfugler og sommerfugler, insekt, virvelløse dyr, sommerfugl&#10;&#10;Automatisk generert beskrivels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102" y="0"/>
            <a:ext cx="59238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8" descr="Et bilde som inneholder Nattsommerfugler og sommerfugler, insekt, virvelløse dyr, sommerfugl&#10;&#10;Automatisk generert beskrivelse"/>
          <p:cNvPicPr preferRelativeResize="0"/>
          <p:nvPr/>
        </p:nvPicPr>
        <p:blipFill rotWithShape="1">
          <a:blip r:embed="rId5">
            <a:alphaModFix/>
          </a:blip>
          <a:srcRect b="45734"/>
          <a:stretch/>
        </p:blipFill>
        <p:spPr>
          <a:xfrm>
            <a:off x="172102" y="0"/>
            <a:ext cx="5923898" cy="3721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8" descr="Et bilde som inneholder Nattsommerfugler og sommerfugler, insekt, sommerfugl, virvelløse dyr&#10;&#10;Automatisk generert beskrivelse"/>
          <p:cNvPicPr preferRelativeResize="0"/>
          <p:nvPr/>
        </p:nvPicPr>
        <p:blipFill rotWithShape="1">
          <a:blip r:embed="rId6">
            <a:alphaModFix/>
          </a:blip>
          <a:srcRect b="50000"/>
          <a:stretch/>
        </p:blipFill>
        <p:spPr>
          <a:xfrm>
            <a:off x="6096000" y="0"/>
            <a:ext cx="5923898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9" descr="Et bilde som inneholder Nattsommerfugler og sommerfugler, insekt, virvelløse dyr, sommerfugl&#10;&#10;Automatisk generert beskrivelse"/>
          <p:cNvPicPr preferRelativeResize="0"/>
          <p:nvPr/>
        </p:nvPicPr>
        <p:blipFill rotWithShape="1">
          <a:blip r:embed="rId3">
            <a:alphaModFix/>
          </a:blip>
          <a:srcRect b="45734"/>
          <a:stretch/>
        </p:blipFill>
        <p:spPr>
          <a:xfrm>
            <a:off x="172102" y="1700784"/>
            <a:ext cx="5923898" cy="3721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9" descr="Et bilde som inneholder Nattsommerfugler og sommerfugler, insekt, sommerfugl, virvelløse dyr&#10;&#10;Automatisk generert beskrivelse"/>
          <p:cNvPicPr preferRelativeResize="0"/>
          <p:nvPr/>
        </p:nvPicPr>
        <p:blipFill rotWithShape="1">
          <a:blip r:embed="rId4">
            <a:alphaModFix/>
          </a:blip>
          <a:srcRect b="50000"/>
          <a:stretch/>
        </p:blipFill>
        <p:spPr>
          <a:xfrm>
            <a:off x="6096000" y="1700784"/>
            <a:ext cx="592389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9"/>
          <p:cNvSpPr txBox="1"/>
          <p:nvPr/>
        </p:nvSpPr>
        <p:spPr>
          <a:xfrm>
            <a:off x="2834640" y="1545336"/>
            <a:ext cx="31455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Store fargerike vinger</a:t>
            </a:r>
            <a:endParaRPr sz="24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9"/>
          <p:cNvSpPr txBox="1"/>
          <p:nvPr/>
        </p:nvSpPr>
        <p:spPr>
          <a:xfrm>
            <a:off x="8196072" y="1700784"/>
            <a:ext cx="314553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Lange antenner</a:t>
            </a:r>
            <a:endParaRPr sz="24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9"/>
          <p:cNvSpPr txBox="1"/>
          <p:nvPr/>
        </p:nvSpPr>
        <p:spPr>
          <a:xfrm>
            <a:off x="4639056" y="4668119"/>
            <a:ext cx="22555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>
                <a:solidFill>
                  <a:srgbClr val="5C3700"/>
                </a:solidFill>
                <a:latin typeface="Arial"/>
                <a:ea typeface="Arial"/>
                <a:cs typeface="Arial"/>
                <a:sym typeface="Arial"/>
              </a:rPr>
              <a:t>Hår på kroppen</a:t>
            </a:r>
            <a:endParaRPr sz="2400">
              <a:solidFill>
                <a:srgbClr val="5C37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45</Words>
  <Application>Microsoft Office PowerPoint</Application>
  <PresentationFormat>Widescreen</PresentationFormat>
  <Paragraphs>16</Paragraphs>
  <Slides>9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Office-tema</vt:lpstr>
      <vt:lpstr>Ut i enga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og fargepalett font: Abadi</dc:title>
  <dc:creator>Sondre Brekkhus</dc:creator>
  <cp:lastModifiedBy>Sondre  Brekkhus</cp:lastModifiedBy>
  <cp:revision>4</cp:revision>
  <dcterms:created xsi:type="dcterms:W3CDTF">2023-12-13T12:55:36Z</dcterms:created>
  <dcterms:modified xsi:type="dcterms:W3CDTF">2025-01-08T14:03:15Z</dcterms:modified>
</cp:coreProperties>
</file>